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62A7"/>
    <a:srgbClr val="3CC4BA"/>
    <a:srgbClr val="97CA49"/>
    <a:srgbClr val="F22B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664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91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58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686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982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82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04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002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93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9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23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11D5F-4177-4D0F-9802-0D7C32A55DC7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74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hildsportsprograms.com/wp-content/uploads/2013/08/Colorful-polka-dot-backgrounds-1024x81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18"/>
          <a:stretch/>
        </p:blipFill>
        <p:spPr bwMode="auto">
          <a:xfrm>
            <a:off x="-1" y="0"/>
            <a:ext cx="12244149" cy="690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lker.com/cliparts/6/f/b/0/132951892847516081untitled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8" y="203098"/>
            <a:ext cx="11520249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1397" y="1204354"/>
            <a:ext cx="1080135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n>
                  <a:solidFill>
                    <a:schemeClr val="tx1"/>
                  </a:solidFill>
                </a:ln>
                <a:solidFill>
                  <a:srgbClr val="3CC4BA"/>
                </a:solidFill>
                <a:latin typeface="Comic Sans MS" panose="030F0702030302020204" pitchFamily="66" charset="0"/>
              </a:rPr>
              <a:t>Qui a … </a:t>
            </a:r>
            <a:r>
              <a:rPr lang="fr-FR" sz="5400" dirty="0" smtClean="0">
                <a:ln>
                  <a:solidFill>
                    <a:schemeClr val="tx1"/>
                  </a:solidFill>
                </a:ln>
                <a:solidFill>
                  <a:srgbClr val="3CC4BA"/>
                </a:solidFill>
                <a:latin typeface="Comic Sans MS" panose="030F0702030302020204" pitchFamily="66" charset="0"/>
              </a:rPr>
              <a:t>?  </a:t>
            </a:r>
            <a:r>
              <a:rPr lang="fr-FR" sz="5400" dirty="0" smtClean="0">
                <a:ln>
                  <a:solidFill>
                    <a:schemeClr val="tx1"/>
                  </a:solidFill>
                </a:ln>
                <a:solidFill>
                  <a:srgbClr val="9F62A7"/>
                </a:solidFill>
                <a:latin typeface="Comic Sans MS" panose="030F0702030302020204" pitchFamily="66" charset="0"/>
              </a:rPr>
              <a:t>(</a:t>
            </a:r>
            <a:r>
              <a:rPr lang="fr-FR" sz="5400" dirty="0" err="1" smtClean="0">
                <a:ln>
                  <a:solidFill>
                    <a:schemeClr val="tx1"/>
                  </a:solidFill>
                </a:ln>
                <a:solidFill>
                  <a:srgbClr val="9F62A7"/>
                </a:solidFill>
                <a:latin typeface="Comic Sans MS" panose="030F0702030302020204" pitchFamily="66" charset="0"/>
              </a:rPr>
              <a:t>who</a:t>
            </a:r>
            <a:r>
              <a:rPr lang="fr-FR" sz="5400" dirty="0" smtClean="0">
                <a:ln>
                  <a:solidFill>
                    <a:schemeClr val="tx1"/>
                  </a:solidFill>
                </a:ln>
                <a:solidFill>
                  <a:srgbClr val="9F62A7"/>
                </a:solidFill>
                <a:latin typeface="Comic Sans MS" panose="030F0702030302020204" pitchFamily="66" charset="0"/>
              </a:rPr>
              <a:t> has…)  </a:t>
            </a:r>
            <a:r>
              <a:rPr lang="fr-FR" sz="5400" dirty="0" smtClean="0">
                <a:ln>
                  <a:solidFill>
                    <a:schemeClr val="tx1"/>
                  </a:solidFill>
                </a:ln>
                <a:solidFill>
                  <a:srgbClr val="3CC4BA"/>
                </a:solidFill>
                <a:latin typeface="Comic Sans MS" panose="030F0702030302020204" pitchFamily="66" charset="0"/>
              </a:rPr>
              <a:t/>
            </a:r>
            <a:br>
              <a:rPr lang="fr-FR" sz="5400" dirty="0" smtClean="0">
                <a:ln>
                  <a:solidFill>
                    <a:schemeClr val="tx1"/>
                  </a:solidFill>
                </a:ln>
                <a:solidFill>
                  <a:srgbClr val="3CC4BA"/>
                </a:solidFill>
                <a:latin typeface="Comic Sans MS" panose="030F0702030302020204" pitchFamily="66" charset="0"/>
              </a:rPr>
            </a:br>
            <a:r>
              <a:rPr lang="fr-FR" sz="2400" i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/>
            </a:r>
            <a:br>
              <a:rPr lang="fr-FR" sz="2400" i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</a:br>
            <a:r>
              <a:rPr lang="fr-FR" sz="6000" dirty="0" smtClean="0">
                <a:ln>
                  <a:solidFill>
                    <a:schemeClr val="tx1"/>
                  </a:solidFill>
                </a:ln>
                <a:solidFill>
                  <a:srgbClr val="3CC4BA"/>
                </a:solidFill>
                <a:latin typeface="Comic Sans MS" panose="030F0702030302020204" pitchFamily="66" charset="0"/>
              </a:rPr>
              <a:t>J’ai …         Je</a:t>
            </a:r>
            <a:r>
              <a:rPr lang="fr-FR" sz="60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 </a:t>
            </a:r>
            <a:r>
              <a:rPr lang="fr-FR" sz="6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anose="030F0702030302020204" pitchFamily="66" charset="0"/>
              </a:rPr>
              <a:t>n’</a:t>
            </a:r>
            <a:r>
              <a:rPr lang="fr-FR" sz="6000" dirty="0" smtClean="0">
                <a:ln>
                  <a:solidFill>
                    <a:schemeClr val="tx1"/>
                  </a:solidFill>
                </a:ln>
                <a:solidFill>
                  <a:srgbClr val="3CC4BA"/>
                </a:solidFill>
                <a:latin typeface="Comic Sans MS" panose="030F0702030302020204" pitchFamily="66" charset="0"/>
              </a:rPr>
              <a:t>ai </a:t>
            </a:r>
            <a:r>
              <a:rPr lang="fr-FR" sz="6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anose="030F0702030302020204" pitchFamily="66" charset="0"/>
              </a:rPr>
              <a:t>pas</a:t>
            </a:r>
            <a:r>
              <a:rPr lang="fr-FR" sz="60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 </a:t>
            </a:r>
            <a:r>
              <a:rPr lang="fr-FR" sz="6000" dirty="0" smtClean="0">
                <a:ln>
                  <a:solidFill>
                    <a:schemeClr val="tx1"/>
                  </a:solidFill>
                </a:ln>
                <a:solidFill>
                  <a:srgbClr val="3CC4BA"/>
                </a:solidFill>
                <a:latin typeface="Comic Sans MS" panose="030F0702030302020204" pitchFamily="66" charset="0"/>
              </a:rPr>
              <a:t>…</a:t>
            </a:r>
          </a:p>
          <a:p>
            <a:pPr algn="ctr"/>
            <a:endParaRPr lang="fr-FR" sz="2400" dirty="0" smtClean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fr-FR" sz="6000" dirty="0" smtClean="0">
                <a:ln>
                  <a:solidFill>
                    <a:schemeClr val="tx1"/>
                  </a:solidFill>
                </a:ln>
                <a:solidFill>
                  <a:srgbClr val="97CA49"/>
                </a:solidFill>
                <a:latin typeface="Comic Sans MS" panose="030F0702030302020204" pitchFamily="66" charset="0"/>
              </a:rPr>
              <a:t>Il a …			Elle a </a:t>
            </a:r>
            <a:r>
              <a:rPr lang="fr-FR" sz="6000" dirty="0" smtClean="0">
                <a:ln>
                  <a:solidFill>
                    <a:schemeClr val="tx1"/>
                  </a:solidFill>
                </a:ln>
                <a:solidFill>
                  <a:srgbClr val="97CA49"/>
                </a:solidFill>
                <a:latin typeface="Comic Sans MS" panose="030F0702030302020204" pitchFamily="66" charset="0"/>
              </a:rPr>
              <a:t>…</a:t>
            </a:r>
            <a:r>
              <a:rPr lang="fr-FR" sz="6000" dirty="0" smtClean="0">
                <a:ln>
                  <a:solidFill>
                    <a:schemeClr val="tx1"/>
                  </a:solidFill>
                </a:ln>
                <a:solidFill>
                  <a:srgbClr val="97CA49"/>
                </a:solidFill>
                <a:latin typeface="Comic Sans MS" panose="030F0702030302020204" pitchFamily="66" charset="0"/>
              </a:rPr>
              <a:t>	</a:t>
            </a:r>
            <a:r>
              <a:rPr lang="fr-FR" sz="12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	</a:t>
            </a:r>
            <a:endParaRPr lang="fr-FR" sz="1200" dirty="0" smtClean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pPr algn="ctr"/>
            <a:endParaRPr lang="fr-FR" sz="1200" dirty="0" smtClean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fr-FR" sz="6000" dirty="0" smtClean="0">
                <a:ln>
                  <a:solidFill>
                    <a:schemeClr val="tx1"/>
                  </a:solidFill>
                </a:ln>
                <a:solidFill>
                  <a:srgbClr val="F22B5A"/>
                </a:solidFill>
                <a:latin typeface="Comic Sans MS" panose="030F0702030302020204" pitchFamily="66" charset="0"/>
              </a:rPr>
              <a:t>Madame</a:t>
            </a:r>
            <a:r>
              <a:rPr lang="fr-FR" sz="6000" dirty="0" smtClean="0">
                <a:ln>
                  <a:solidFill>
                    <a:schemeClr val="tx1"/>
                  </a:solidFill>
                </a:ln>
                <a:solidFill>
                  <a:srgbClr val="F22B5A"/>
                </a:solidFill>
                <a:latin typeface="Comic Sans MS" panose="030F0702030302020204" pitchFamily="66" charset="0"/>
              </a:rPr>
              <a:t>, vous avez…</a:t>
            </a:r>
          </a:p>
        </p:txBody>
      </p:sp>
    </p:spTree>
    <p:extLst>
      <p:ext uri="{BB962C8B-B14F-4D97-AF65-F5344CB8AC3E}">
        <p14:creationId xmlns:p14="http://schemas.microsoft.com/office/powerpoint/2010/main" val="80553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8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Comic Sans MS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7</cp:revision>
  <dcterms:created xsi:type="dcterms:W3CDTF">2015-09-30T11:25:45Z</dcterms:created>
  <dcterms:modified xsi:type="dcterms:W3CDTF">2015-10-14T10:42:05Z</dcterms:modified>
</cp:coreProperties>
</file>